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414" autoAdjust="0"/>
    <p:restoredTop sz="94660"/>
  </p:normalViewPr>
  <p:slideViewPr>
    <p:cSldViewPr>
      <p:cViewPr>
        <p:scale>
          <a:sx n="95" d="100"/>
          <a:sy n="95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8F00E6-7242-4898-8F32-E94F9EDE699F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756BBD-07DD-44E1-997A-30CD56102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EA1DA1-C1E4-41D1-B7F6-661F9EDE1CA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601F-156B-4B5D-9F76-A6C7F362519D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C6382-02D2-4428-8BF1-595698E70D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2EF2-C17F-4478-AA5D-251B8A184DA3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C2BD8-D68B-4DEA-ADA1-30D527132B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AE138-C9F4-40C1-95EE-93E097C9DBA6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072BF-A13A-480B-97C8-D8C0967E6C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8DC9-94AA-4B3A-A4DA-BE60936CB08E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D74A8-D4DF-46D1-A484-1C833CAE16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E67D-E595-4F9D-9C7D-E510BC775748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B15A5-53EC-453C-9782-9EA44EBA7F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9DD1E-7B06-4B35-82FA-08024AA8A8F2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C2307-14D5-4810-A199-5723455229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C333-D96F-4150-B2D0-B50DD28879FC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DD4B8-DC37-48DF-A6A9-15B31BCC0D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F0FB-76C0-4029-8138-5D4C67EE436D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EF2AD-2D9C-4B6E-BC68-F11D3AC324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18A9-D49B-4430-9CCE-735F4008556E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0DC2C-F2AD-4394-9C88-61F9F79C73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6ECFC-95B1-44F0-A12F-4FB856AFF84A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E229F-7F4C-41BC-9E2A-A9FE585AA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2EF36-0DE9-42F3-A8C0-C4035AE50359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5C1E-42A6-4D07-B830-D6EFC7C606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B79ADB-7F17-4E27-8A33-B5C4625DE29D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1C7482-B470-48C0-8368-6BB55AC1C0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Murder%20Mysteries\The_Who_-_Who_Are_You_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349500"/>
            <a:ext cx="7772400" cy="20161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7200" smtClean="0">
                <a:latin typeface="Stencil" pitchFamily="82" charset="0"/>
              </a:rPr>
              <a:t>Crime Scene Investigation</a:t>
            </a:r>
          </a:p>
        </p:txBody>
      </p:sp>
      <p:pic>
        <p:nvPicPr>
          <p:cNvPr id="2051" name="Picture 7" descr="http://images2.layoutsparks.com/1/146456/crime-scene-tape-cross.gif"/>
          <p:cNvPicPr>
            <a:picLocks noChangeAspect="1" noChangeArrowheads="1"/>
          </p:cNvPicPr>
          <p:nvPr/>
        </p:nvPicPr>
        <p:blipFill>
          <a:blip r:embed="rId3" cstate="print"/>
          <a:srcRect t="83163" b="7652"/>
          <a:stretch>
            <a:fillRect/>
          </a:stretch>
        </p:blipFill>
        <p:spPr bwMode="auto">
          <a:xfrm rot="-2137554">
            <a:off x="1055688" y="79375"/>
            <a:ext cx="3744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9" descr="http://images2.layoutsparks.com/1/146456/crime-scene-tape-cross.gif"/>
          <p:cNvPicPr>
            <a:picLocks noChangeAspect="1" noChangeArrowheads="1"/>
          </p:cNvPicPr>
          <p:nvPr/>
        </p:nvPicPr>
        <p:blipFill>
          <a:blip r:embed="rId3" cstate="print"/>
          <a:srcRect t="83163" b="7652"/>
          <a:stretch>
            <a:fillRect/>
          </a:stretch>
        </p:blipFill>
        <p:spPr bwMode="auto">
          <a:xfrm rot="-2137554">
            <a:off x="-1871663" y="2168525"/>
            <a:ext cx="3743326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0" descr="http://images2.layoutsparks.com/1/146456/crime-scene-tape-cross.gif"/>
          <p:cNvPicPr>
            <a:picLocks noChangeAspect="1" noChangeArrowheads="1"/>
          </p:cNvPicPr>
          <p:nvPr/>
        </p:nvPicPr>
        <p:blipFill>
          <a:blip r:embed="rId3" cstate="print"/>
          <a:srcRect t="83163" b="7652"/>
          <a:stretch>
            <a:fillRect/>
          </a:stretch>
        </p:blipFill>
        <p:spPr bwMode="auto">
          <a:xfrm rot="-2200830">
            <a:off x="6727825" y="4497388"/>
            <a:ext cx="37449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http://images2.layoutsparks.com/1/146456/crime-scene-tape-cross.gif"/>
          <p:cNvPicPr>
            <a:picLocks noChangeAspect="1" noChangeArrowheads="1"/>
          </p:cNvPicPr>
          <p:nvPr/>
        </p:nvPicPr>
        <p:blipFill>
          <a:blip r:embed="rId3" cstate="print"/>
          <a:srcRect t="83163" b="7652"/>
          <a:stretch>
            <a:fillRect/>
          </a:stretch>
        </p:blipFill>
        <p:spPr bwMode="auto">
          <a:xfrm rot="-2200830">
            <a:off x="3919538" y="6605588"/>
            <a:ext cx="3744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The_Who_-_Who_Are_Yo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6000" smtClean="0">
                <a:latin typeface="Stencil" pitchFamily="82" charset="0"/>
              </a:rPr>
              <a:t>The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dirty="0" smtClean="0"/>
              <a:t>A robbery has been committed in which               one person was fatally injured and $1 million was stolen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 smtClean="0"/>
          </a:p>
        </p:txBody>
      </p:sp>
      <p:pic>
        <p:nvPicPr>
          <p:cNvPr id="3076" name="Picture 3" descr="http://thedavisfoundation.net/yahoo_site_admin/assets/images/money_clipart_dollar.31652023_st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700213"/>
            <a:ext cx="14827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http://www.cksinfo.com/clipart/money/bills/bills-wrapped-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4581525"/>
            <a:ext cx="2938463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6000" smtClean="0">
                <a:latin typeface="Stencil" pitchFamily="82" charset="0"/>
              </a:rPr>
              <a:t>The evidence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3600" smtClean="0"/>
              <a:t>You have five pieces of evidence which have been gathered</a:t>
            </a:r>
          </a:p>
          <a:p>
            <a:pPr eaLnBrk="1" hangingPunct="1"/>
            <a:endParaRPr lang="en-GB" sz="3600" smtClean="0"/>
          </a:p>
          <a:p>
            <a:pPr eaLnBrk="1" hangingPunct="1"/>
            <a:r>
              <a:rPr lang="en-GB" sz="3600" smtClean="0"/>
              <a:t>You need to use your Mathematical skills and knowledge to analyse                       the evidence and eliminate            suspects</a:t>
            </a:r>
            <a:endParaRPr lang="en-GB" smtClean="0"/>
          </a:p>
        </p:txBody>
      </p:sp>
      <p:pic>
        <p:nvPicPr>
          <p:cNvPr id="4100" name="Picture 4" descr="http://students.cis.uab.edu/ash13y/FoamingBeaker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076700"/>
            <a:ext cx="247332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1225" y="2205038"/>
            <a:ext cx="14097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1908175" y="417513"/>
            <a:ext cx="554355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5400">
                <a:latin typeface="Stencil" pitchFamily="82" charset="0"/>
              </a:rPr>
              <a:t>The Suspects</a:t>
            </a:r>
          </a:p>
        </p:txBody>
      </p:sp>
      <p:pic>
        <p:nvPicPr>
          <p:cNvPr id="5123" name="Picture 52"/>
          <p:cNvPicPr>
            <a:picLocks noChangeAspect="1" noChangeArrowheads="1"/>
          </p:cNvPicPr>
          <p:nvPr/>
        </p:nvPicPr>
        <p:blipFill>
          <a:blip r:embed="rId2" cstate="print"/>
          <a:srcRect l="22821" t="20454" r="21640" b="16628"/>
          <a:stretch>
            <a:fillRect/>
          </a:stretch>
        </p:blipFill>
        <p:spPr bwMode="auto">
          <a:xfrm>
            <a:off x="684213" y="1255713"/>
            <a:ext cx="7850187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http://images2.layoutsparks.com/1/146456/crime-scene-tape-cross.gif"/>
          <p:cNvPicPr>
            <a:picLocks noChangeAspect="1" noChangeArrowheads="1"/>
          </p:cNvPicPr>
          <p:nvPr/>
        </p:nvPicPr>
        <p:blipFill>
          <a:blip r:embed="rId3" cstate="print"/>
          <a:srcRect t="83163" b="7652"/>
          <a:stretch>
            <a:fillRect/>
          </a:stretch>
        </p:blipFill>
        <p:spPr bwMode="auto">
          <a:xfrm rot="-2719339">
            <a:off x="-812006" y="940594"/>
            <a:ext cx="37449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http://images2.layoutsparks.com/1/146456/crime-scene-tape-cross.gif"/>
          <p:cNvPicPr>
            <a:picLocks noChangeAspect="1" noChangeArrowheads="1"/>
          </p:cNvPicPr>
          <p:nvPr/>
        </p:nvPicPr>
        <p:blipFill>
          <a:blip r:embed="rId3" cstate="print"/>
          <a:srcRect t="83163" b="7652"/>
          <a:stretch>
            <a:fillRect/>
          </a:stretch>
        </p:blipFill>
        <p:spPr bwMode="auto">
          <a:xfrm rot="-2719339">
            <a:off x="6787357" y="6196806"/>
            <a:ext cx="3744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6000" smtClean="0">
                <a:latin typeface="Stencil" pitchFamily="82" charset="0"/>
              </a:rPr>
              <a:t>The Accusation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4400" smtClean="0"/>
              <a:t>Who was the criminal?</a:t>
            </a:r>
          </a:p>
          <a:p>
            <a:pPr eaLnBrk="1" hangingPunct="1"/>
            <a:endParaRPr lang="en-GB" sz="4400" smtClean="0"/>
          </a:p>
          <a:p>
            <a:pPr eaLnBrk="1" hangingPunct="1"/>
            <a:r>
              <a:rPr lang="en-GB" sz="4400" smtClean="0"/>
              <a:t>Based on what evidence?</a:t>
            </a:r>
          </a:p>
          <a:p>
            <a:pPr lvl="3" eaLnBrk="1" hangingPunct="1"/>
            <a:r>
              <a:rPr lang="en-GB" sz="2800" smtClean="0"/>
              <a:t>How did you eliminate the other suspects?</a:t>
            </a:r>
          </a:p>
          <a:p>
            <a:pPr lvl="3" eaLnBrk="1" hangingPunct="1"/>
            <a:r>
              <a:rPr lang="en-GB" sz="2800" smtClean="0"/>
              <a:t>What was the criminal’s motive?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6000" smtClean="0">
                <a:latin typeface="Stencil" pitchFamily="82" charset="0"/>
              </a:rPr>
              <a:t>The verdict</a:t>
            </a:r>
          </a:p>
        </p:txBody>
      </p:sp>
      <p:pic>
        <p:nvPicPr>
          <p:cNvPr id="7171" name="Picture 13"/>
          <p:cNvPicPr>
            <a:picLocks noChangeAspect="1" noChangeArrowheads="1"/>
          </p:cNvPicPr>
          <p:nvPr/>
        </p:nvPicPr>
        <p:blipFill>
          <a:blip r:embed="rId2" cstate="print"/>
          <a:srcRect l="22821" t="20454" r="21640" b="16628"/>
          <a:stretch>
            <a:fillRect/>
          </a:stretch>
        </p:blipFill>
        <p:spPr bwMode="auto">
          <a:xfrm>
            <a:off x="606425" y="1125538"/>
            <a:ext cx="7850188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&quot;No&quot; Symbol 4"/>
          <p:cNvSpPr/>
          <p:nvPr/>
        </p:nvSpPr>
        <p:spPr>
          <a:xfrm>
            <a:off x="5294313" y="1557338"/>
            <a:ext cx="1366837" cy="143986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2317750" y="1341438"/>
            <a:ext cx="1368425" cy="143986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3949700" y="4702175"/>
            <a:ext cx="1368425" cy="1439863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827088" y="1368425"/>
            <a:ext cx="1368425" cy="1439863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&quot;No&quot; Symbol 10"/>
          <p:cNvSpPr/>
          <p:nvPr/>
        </p:nvSpPr>
        <p:spPr>
          <a:xfrm>
            <a:off x="6804025" y="1557338"/>
            <a:ext cx="1368425" cy="144145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&quot;No&quot; Symbol 11"/>
          <p:cNvSpPr/>
          <p:nvPr/>
        </p:nvSpPr>
        <p:spPr>
          <a:xfrm>
            <a:off x="5400675" y="4700588"/>
            <a:ext cx="1368425" cy="144145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&quot;No&quot; Symbol 12"/>
          <p:cNvSpPr/>
          <p:nvPr/>
        </p:nvSpPr>
        <p:spPr>
          <a:xfrm>
            <a:off x="2455863" y="4581525"/>
            <a:ext cx="1366837" cy="144145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&quot;No&quot; Symbol 13"/>
          <p:cNvSpPr/>
          <p:nvPr/>
        </p:nvSpPr>
        <p:spPr>
          <a:xfrm>
            <a:off x="6948488" y="4724400"/>
            <a:ext cx="1368425" cy="144145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849313" y="4700588"/>
            <a:ext cx="1368425" cy="144145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82</Words>
  <Application>Microsoft Office PowerPoint</Application>
  <PresentationFormat>On-screen Show (4:3)</PresentationFormat>
  <Paragraphs>16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Stencil</vt:lpstr>
      <vt:lpstr>Office Theme</vt:lpstr>
      <vt:lpstr>Crime Scene Investigation</vt:lpstr>
      <vt:lpstr>The Crime</vt:lpstr>
      <vt:lpstr>The evidence</vt:lpstr>
      <vt:lpstr>Slide 4</vt:lpstr>
      <vt:lpstr>The Accusation</vt:lpstr>
      <vt:lpstr>The verdict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Scene Investigation</dc:title>
  <dc:creator>lrees-hughes</dc:creator>
  <cp:lastModifiedBy>LAUSD</cp:lastModifiedBy>
  <cp:revision>14</cp:revision>
  <dcterms:created xsi:type="dcterms:W3CDTF">2011-07-01T15:55:01Z</dcterms:created>
  <dcterms:modified xsi:type="dcterms:W3CDTF">2015-03-23T18:16:57Z</dcterms:modified>
</cp:coreProperties>
</file>